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04" y="-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314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HqUxxyLsY" TargetMode="External"/><Relationship Id="rId4" Type="http://schemas.openxmlformats.org/officeDocument/2006/relationships/hyperlink" Target="http://youtube.com/v/JPHqUxxyLsY" TargetMode="Externa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kabiologist.asu.edu/explore/i-spy-ecosyste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y4kids.com/files/land_ecosystem.html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ptv.org/natureworks/nwepecosystems.htm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860151"/>
            <a:ext cx="7772400" cy="1423200"/>
          </a:xfrm>
          <a:prstGeom prst="rect">
            <a:avLst/>
          </a:prstGeom>
          <a:solidFill>
            <a:srgbClr val="FFFFFF"/>
          </a:solidFill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Ecosystem Sources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Source </a:t>
            </a:r>
            <a:r>
              <a:rPr lang="en" dirty="0" smtClean="0"/>
              <a:t>1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Video</a:t>
            </a:r>
            <a:endParaRPr lang="en" dirty="0"/>
          </a:p>
        </p:txBody>
      </p:sp>
      <p:sp>
        <p:nvSpPr>
          <p:cNvPr id="29" name="Shape 29">
            <a:hlinkClick r:id="rId4"/>
          </p:cNvPr>
          <p:cNvSpPr/>
          <p:nvPr/>
        </p:nvSpPr>
        <p:spPr>
          <a:xfrm>
            <a:off x="2069550" y="1166375"/>
            <a:ext cx="5004875" cy="375365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 2: </a:t>
            </a:r>
            <a:r>
              <a:rPr lang="en" u="sng">
                <a:solidFill>
                  <a:schemeClr val="hlink"/>
                </a:solidFill>
                <a:hlinkClick r:id="rId3"/>
              </a:rPr>
              <a:t>Click Here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4500" y="1208999"/>
            <a:ext cx="5678173" cy="32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Source 3: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Click Here</a:t>
            </a:r>
            <a:r>
              <a:rPr lang="en" dirty="0">
                <a:hlinkClick r:id="rId3"/>
              </a:rPr>
              <a:t> </a:t>
            </a:r>
            <a:r>
              <a:rPr lang="en" sz="1800" dirty="0"/>
              <a:t>(First two pages)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4">
            <a:alphaModFix/>
          </a:blip>
          <a:srcRect b="73076"/>
          <a:stretch/>
        </p:blipFill>
        <p:spPr>
          <a:xfrm>
            <a:off x="300000" y="1662900"/>
            <a:ext cx="8132500" cy="156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 4: </a:t>
            </a:r>
            <a:r>
              <a:rPr lang="en" u="sng">
                <a:solidFill>
                  <a:schemeClr val="hlink"/>
                </a:solidFill>
                <a:hlinkClick r:id="rId3"/>
              </a:rPr>
              <a:t>Click Here</a:t>
            </a: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 b="58927"/>
          <a:stretch/>
        </p:blipFill>
        <p:spPr>
          <a:xfrm>
            <a:off x="1015675" y="1719087"/>
            <a:ext cx="7112650" cy="17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On-screen Show (16:9)</PresentationFormat>
  <Paragraphs>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simple-light</vt:lpstr>
      <vt:lpstr>Ecosystem Sources</vt:lpstr>
      <vt:lpstr>Source 1: Video</vt:lpstr>
      <vt:lpstr>Source 2: Click Here</vt:lpstr>
      <vt:lpstr>Source 3: Click Here (First two pages)</vt:lpstr>
      <vt:lpstr>Source 4: Click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Sources</dc:title>
  <cp:lastModifiedBy>Kara Nelson</cp:lastModifiedBy>
  <cp:revision>1</cp:revision>
  <dcterms:modified xsi:type="dcterms:W3CDTF">2014-10-12T20:15:58Z</dcterms:modified>
</cp:coreProperties>
</file>